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ABA1F-DED0-4932-9A78-E783A6B43C5E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06B9C-F5F7-4414-84E6-276F85148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-228600"/>
            <a:ext cx="3962400" cy="3505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lgerian" pitchFamily="82" charset="0"/>
              </a:rPr>
              <a:t>Colonial Storefront</a:t>
            </a:r>
            <a:br>
              <a:rPr lang="en-US" sz="4000" dirty="0" smtClean="0">
                <a:latin typeface="Algerian" pitchFamily="82" charset="0"/>
              </a:rPr>
            </a:br>
            <a:r>
              <a:rPr lang="en-US" sz="4000" dirty="0" smtClean="0">
                <a:latin typeface="Algerian" pitchFamily="82" charset="0"/>
              </a:rPr>
              <a:t>Illustration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due Tues., 5.13.14</a:t>
            </a:r>
            <a:endParaRPr lang="en-US" sz="3600" dirty="0"/>
          </a:p>
        </p:txBody>
      </p:sp>
      <p:pic>
        <p:nvPicPr>
          <p:cNvPr id="4" name="Content Placeholder 3" descr="5060458851_3db9bf9c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2400" y="-76200"/>
            <a:ext cx="5486400" cy="3478378"/>
          </a:xfrm>
        </p:spPr>
      </p:pic>
      <p:sp>
        <p:nvSpPr>
          <p:cNvPr id="5" name="TextBox 4"/>
          <p:cNvSpPr txBox="1"/>
          <p:nvPr/>
        </p:nvSpPr>
        <p:spPr>
          <a:xfrm>
            <a:off x="0" y="34290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Create an annotated illustration of a colonial American storefront during the 1770s when the British put hated extra taxes on colonists.   Be sure to include:</a:t>
            </a:r>
          </a:p>
          <a:p>
            <a:pPr marL="514350" indent="-514350">
              <a:buAutoNum type="alphaUcPeriod"/>
            </a:pPr>
            <a:r>
              <a:rPr lang="en-US" sz="3000" dirty="0" smtClean="0"/>
              <a:t>A view of the storefront from the street with labels</a:t>
            </a:r>
          </a:p>
          <a:p>
            <a:pPr marL="514350" indent="-514350">
              <a:buAutoNum type="alphaUcPeriod"/>
            </a:pPr>
            <a:r>
              <a:rPr lang="en-US" sz="3000" dirty="0" smtClean="0"/>
              <a:t>Draw items affected with tag that says “taxed” </a:t>
            </a:r>
          </a:p>
          <a:p>
            <a:pPr marL="514350" indent="-514350">
              <a:buAutoNum type="alphaUcPeriod"/>
            </a:pPr>
            <a:r>
              <a:rPr lang="en-US" sz="3000" dirty="0" smtClean="0"/>
              <a:t>At bottom, write a summary of the laws passed and what they taxed.  Borders, coloring etc.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9-guid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9916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4689</TotalTime>
  <Words>69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Colonial Storefront Illustration due Tues., 5.13.14</vt:lpstr>
      <vt:lpstr>Slide 2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4-15-2013  Bell Assignment: What is a boycott?</dc:title>
  <dc:creator>School_user</dc:creator>
  <cp:lastModifiedBy>School_user</cp:lastModifiedBy>
  <cp:revision>24</cp:revision>
  <dcterms:created xsi:type="dcterms:W3CDTF">2013-04-15T14:12:03Z</dcterms:created>
  <dcterms:modified xsi:type="dcterms:W3CDTF">2014-05-12T15:41:59Z</dcterms:modified>
</cp:coreProperties>
</file>